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en.wikipedia.org/wiki/Neighborhoods_in_Washington,_D.C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5.jpg"/><Relationship Id="rId5" Type="http://schemas.openxmlformats.org/officeDocument/2006/relationships/image" Target="../media/image4.jpg"/><Relationship Id="rId6" Type="http://schemas.openxmlformats.org/officeDocument/2006/relationships/image" Target="../media/image3.jpg"/><Relationship Id="rId7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Opening a New Pizza Place in Washington, D.C</a:t>
            </a:r>
            <a:endParaRPr b="1" sz="3000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Aishwarya Nair</a:t>
            </a:r>
            <a:endParaRPr b="1" sz="1800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IBM Capstone Project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835275" y="424975"/>
            <a:ext cx="73386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Business Problem</a:t>
            </a:r>
            <a:endParaRPr b="1" sz="30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718025" y="1143000"/>
            <a:ext cx="7766400" cy="3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Location is one of the important parameters that decide whether the opening of a pizza place will be success or failure.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Objective: Analyze the neighborhoods in Washington, D.C. and select the best location to open a Pizza Place.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Lato"/>
              <a:buChar char="●"/>
            </a:pPr>
            <a:r>
              <a:rPr lang="en-GB" sz="24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The place should not have many Sushi Shops around to avoid competition and must be a rich neighborhood for best profits. 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/>
        </p:nvSpPr>
        <p:spPr>
          <a:xfrm>
            <a:off x="571500" y="337050"/>
            <a:ext cx="785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Data Description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718025" y="1143000"/>
            <a:ext cx="7766400" cy="3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279400" rtl="0" algn="l">
              <a:lnSpc>
                <a:spcPct val="142857"/>
              </a:lnSpc>
              <a:spcBef>
                <a:spcPts val="2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Neighborhoods in Washington, D.C: </a:t>
            </a:r>
            <a:r>
              <a:rPr lang="en-GB" sz="18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https://en.wikipedia.org/wiki/Neighborhoods_in_Washington,_D.C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279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coordinates of these neighborhoods from Open Street Map APIs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279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Extract following venues data from FourSquare API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marR="5461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Pizza Place in the neighborhoods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marR="5461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College &amp; University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marR="5461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Offices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/>
        </p:nvSpPr>
        <p:spPr>
          <a:xfrm>
            <a:off x="571500" y="337050"/>
            <a:ext cx="785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Methodology</a:t>
            </a:r>
            <a:endParaRPr/>
          </a:p>
        </p:txBody>
      </p:sp>
      <p:sp>
        <p:nvSpPr>
          <p:cNvPr id="247" name="Google Shape;247;p20"/>
          <p:cNvSpPr txBox="1"/>
          <p:nvPr/>
        </p:nvSpPr>
        <p:spPr>
          <a:xfrm>
            <a:off x="718025" y="1092750"/>
            <a:ext cx="7766400" cy="3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279400" rtl="0" algn="l">
              <a:lnSpc>
                <a:spcPct val="142857"/>
              </a:lnSpc>
              <a:spcBef>
                <a:spcPts val="2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Scraped Wikipedia page for neighborhoods in Washington, D.C.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279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Obtained the geographical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coordinates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of these neighborhoods from Open Street Map API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279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Used FourSquare API to retrieve nearby venue locations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279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Calculated the weighted sum for each neighborhood to determine the best location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279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Plotted all the retrieved venues in the map using Folium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/>
        </p:nvSpPr>
        <p:spPr>
          <a:xfrm>
            <a:off x="571500" y="337050"/>
            <a:ext cx="785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Results</a:t>
            </a:r>
            <a:endParaRPr/>
          </a:p>
        </p:txBody>
      </p:sp>
      <p:sp>
        <p:nvSpPr>
          <p:cNvPr id="253" name="Google Shape;253;p21"/>
          <p:cNvSpPr txBox="1"/>
          <p:nvPr/>
        </p:nvSpPr>
        <p:spPr>
          <a:xfrm>
            <a:off x="5128825" y="1004825"/>
            <a:ext cx="3648900" cy="3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79400" rtl="0" algn="l">
              <a:lnSpc>
                <a:spcPct val="142857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From the weighted sums, we determined that Foggy Bottom would be the best location to open the Pizza place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225" y="1245150"/>
            <a:ext cx="4080521" cy="3218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/>
        </p:nvSpPr>
        <p:spPr>
          <a:xfrm>
            <a:off x="571500" y="337050"/>
            <a:ext cx="7854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/>
          </a:p>
        </p:txBody>
      </p:sp>
      <p:sp>
        <p:nvSpPr>
          <p:cNvPr id="260" name="Google Shape;260;p22"/>
          <p:cNvSpPr txBox="1"/>
          <p:nvPr/>
        </p:nvSpPr>
        <p:spPr>
          <a:xfrm>
            <a:off x="718025" y="1092750"/>
            <a:ext cx="7766400" cy="3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279400" rtl="0" algn="l">
              <a:lnSpc>
                <a:spcPct val="142857"/>
              </a:lnSpc>
              <a:spcBef>
                <a:spcPts val="22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Answer to the Business problem: Foggy Bottom is the best location to open a pizza place.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findings of this project will help the relevant stakeholders to capitalize on the opportunities on high potential locations in their decisions to open a new pizza place. 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279400" rtl="0" algn="l">
              <a:lnSpc>
                <a:spcPct val="142857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266" name="Google Shape;266;p23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67" name="Google Shape;267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5" name="Google Shape;275;p23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3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" name="Google Shape;277;p23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78" name="Google Shape;278;p2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2" name="Google Shape;282;p23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85" name="Google Shape;285;p2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9" name="Google Shape;289;p23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90" name="Google Shape;290;p23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1" name="Google Shape;291;p23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92" name="Google Shape;292;p2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" name="Google Shape;296;p23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297" name="Google Shape;297;p2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8" name="Google Shape;298;p2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99" name="Google Shape;299;p2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01" name="Google Shape;301;p23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02" name="Google Shape;302;p23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03" name="Google Shape;303;p2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1" name="Google Shape;311;p23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